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6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FFC6-CE18-403A-ACA0-8634D0A0DADD}" type="datetimeFigureOut">
              <a:rPr lang="zh-CN" altLang="en-US" smtClean="0"/>
              <a:pPr/>
              <a:t>2015/7/5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7E87-650C-4DDB-964A-D14699828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ugc.qpic.cn/baikepic2/34031/20150602164402-1599877006.jpg/0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gc.qpic.cn/baikepic2/34031/20150602164402-1599877006.jpg/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b2b.hc360.com/supplyself/22487498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gc.qpic.cn/baikepic2/34031/20150602164402-1599877006.jpg/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包装结构设计课程实验</a:t>
            </a:r>
            <a:endParaRPr lang="zh-CN" altLang="en-US" sz="5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2" descr="http://ugc.qpic.cn/baikepic2/34031/20150602164402-1599877006.jpg/0">
            <a:hlinkClick r:id="rId3" tooltip="点击查看原图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4745317"/>
          <a:ext cx="3017614" cy="2112684"/>
        </p:xfrm>
        <a:graphic>
          <a:graphicData uri="http://schemas.openxmlformats.org/presentationml/2006/ole">
            <p:oleObj spid="_x0000_s1026" name="BMP 图象" r:id="rId5" imgW="4001058" imgH="2800741" progId="PBrush">
              <p:embed/>
            </p:oleObj>
          </a:graphicData>
        </a:graphic>
      </p:graphicFrame>
      <p:graphicFrame>
        <p:nvGraphicFramePr>
          <p:cNvPr id="1027" name="Object 35"/>
          <p:cNvGraphicFramePr>
            <a:graphicFrameLocks noChangeAspect="1"/>
          </p:cNvGraphicFramePr>
          <p:nvPr/>
        </p:nvGraphicFramePr>
        <p:xfrm>
          <a:off x="3143240" y="4864502"/>
          <a:ext cx="4143404" cy="1834763"/>
        </p:xfrm>
        <a:graphic>
          <a:graphicData uri="http://schemas.openxmlformats.org/presentationml/2006/ole">
            <p:oleObj spid="_x0000_s1027" name="BMP 图像" r:id="rId6" imgW="5494496" imgH="2232854" progId="PBrush">
              <p:embed/>
            </p:oleObj>
          </a:graphicData>
        </a:graphic>
      </p:graphicFrame>
      <p:pic>
        <p:nvPicPr>
          <p:cNvPr id="7" name="Picture 11" descr="图2-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3581" y="0"/>
            <a:ext cx="5130419" cy="18705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2000232" y="-1"/>
          <a:ext cx="2138187" cy="1787583"/>
        </p:xfrm>
        <a:graphic>
          <a:graphicData uri="http://schemas.openxmlformats.org/presentationml/2006/ole">
            <p:oleObj spid="_x0000_s1028" name="BMP 图像" r:id="rId8" imgW="2651990" imgH="2446232" progId="PBrush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-71470" y="-1"/>
          <a:ext cx="2135193" cy="1926696"/>
        </p:xfrm>
        <a:graphic>
          <a:graphicData uri="http://schemas.openxmlformats.org/presentationml/2006/ole">
            <p:oleObj spid="_x0000_s1029" name="BMP 图像" r:id="rId9" imgW="2438095" imgH="2415749" progId="PBrush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1142984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四、思考题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、如何进行分层操作；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、裁切线和折痕线的分层方法；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、不同长宽比的管式折叠纸盒的快锁底结构有何不同？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64291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纸盒设计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一、实验目的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、熟悉软件的使用；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、熟悉纸盒的画图方法；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、熟悉纸盒的结构。</a:t>
            </a:r>
            <a:endParaRPr lang="zh-CN" altLang="en-US" sz="32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14" descr="图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797400" cy="21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彩图10"/>
          <p:cNvPicPr/>
          <p:nvPr/>
        </p:nvPicPr>
        <p:blipFill>
          <a:blip r:embed="rId3"/>
          <a:srcRect b="56604"/>
          <a:stretch>
            <a:fillRect/>
          </a:stretch>
        </p:blipFill>
        <p:spPr bwMode="auto">
          <a:xfrm>
            <a:off x="3071802" y="4714884"/>
            <a:ext cx="5274310" cy="162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ugc.qpic.cn/baikepic2/34031/20150602164402-1599877006.jpg/0">
            <a:hlinkClick r:id="rId4" tooltip="点击查看原图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纸盒打样机,盒型打样切割机,切割打样机">
            <a:hlinkClick r:id="rId4" tooltip="纸盒打样机,盒型打样切割机,切割打样机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71480"/>
            <a:ext cx="5000660" cy="4619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542926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打样机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二、实验原理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57224" y="2500306"/>
            <a:ext cx="5562600" cy="1876425"/>
            <a:chOff x="768" y="1728"/>
            <a:chExt cx="4032" cy="1360"/>
          </a:xfrm>
        </p:grpSpPr>
        <p:pic>
          <p:nvPicPr>
            <p:cNvPr id="6" name="Picture 5" descr="liangz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1728"/>
              <a:ext cx="2038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b0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728"/>
              <a:ext cx="2016" cy="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9" descr="firs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285992"/>
            <a:ext cx="1597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285984" y="5143512"/>
            <a:ext cx="541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9999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800" b="1" dirty="0" smtClean="0">
                <a:solidFill>
                  <a:srgbClr val="009999"/>
                </a:solidFill>
                <a:latin typeface="华文新魏" pitchFamily="2" charset="-122"/>
                <a:ea typeface="华文新魏" pitchFamily="2" charset="-122"/>
              </a:rPr>
              <a:t>图插</a:t>
            </a:r>
            <a:r>
              <a:rPr lang="zh-CN" altLang="en-US" sz="2800" b="1" dirty="0">
                <a:solidFill>
                  <a:srgbClr val="009999"/>
                </a:solidFill>
                <a:latin typeface="华文新魏" pitchFamily="2" charset="-122"/>
                <a:ea typeface="华文新魏" pitchFamily="2" charset="-122"/>
              </a:rPr>
              <a:t>锁式折叠纸盒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pic>
        <p:nvPicPr>
          <p:cNvPr id="6" name="Picture 18" descr="图3-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0638" y="2414588"/>
            <a:ext cx="666591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://t1.baidu.com/it/u=3198303805,3246104394&amp;fm=23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14313"/>
            <a:ext cx="333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7224" y="1000108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二、实验原理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42976" y="5286388"/>
            <a:ext cx="60182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图</a:t>
            </a:r>
            <a:r>
              <a:rPr lang="en-US" altLang="zh-CN" sz="2400" b="1" dirty="0" smtClean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正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棱柱连续摇翼窝进式盒盖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(a)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正四棱柱  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(b)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正六棱柱  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(c)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正八棱柱</a:t>
            </a:r>
            <a:r>
              <a:rPr lang="zh-CN" altLang="en-US" sz="2400" b="1" dirty="0">
                <a:solidFill>
                  <a:srgbClr val="009999"/>
                </a:solidFill>
              </a:rPr>
              <a:t> </a:t>
            </a:r>
          </a:p>
        </p:txBody>
      </p:sp>
      <p:pic>
        <p:nvPicPr>
          <p:cNvPr id="5" name="Picture 1038" descr="图3-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92003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二、实验原理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143108" y="5715016"/>
            <a:ext cx="545854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图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3-38 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快锁底结构</a:t>
            </a:r>
          </a:p>
          <a:p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1-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底片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1  2-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底片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2  3-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底片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3  4-</a:t>
            </a:r>
            <a:r>
              <a:rPr lang="zh-CN" altLang="en-US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底片</a:t>
            </a:r>
            <a:r>
              <a:rPr lang="en-US" altLang="zh-CN" sz="2400" b="1" dirty="0">
                <a:solidFill>
                  <a:srgbClr val="00808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</a:p>
        </p:txBody>
      </p:sp>
      <p:pic>
        <p:nvPicPr>
          <p:cNvPr id="5" name="Picture 11" descr="图3-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5728"/>
            <a:ext cx="561657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二、实验原理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图3-5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142984"/>
            <a:ext cx="3616655" cy="34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图3-59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785794"/>
            <a:ext cx="2049726" cy="384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521495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</a:rPr>
              <a:t>图  盘式折叠纸盒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57166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二、实验原理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gc.qpic.cn/baikepic2/34031/20150602164402-1599877006.jpg/0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5357813"/>
            <a:ext cx="1508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7286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三、实验步骤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、进入打样机界面；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、打开盒型库，熟悉各种盒型的结构及画图方法；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、熟悉各种线型、分层的方法；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、按照教师的要求绘制管式折叠纸盒或者盘式折叠纸盒的结构图；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、根据电脑提示，改错，直至全部通过为止；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6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、提交结构图。</a:t>
            </a:r>
            <a:endParaRPr lang="zh-CN" altLang="en-US" sz="32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223</Words>
  <Application>Microsoft Office PowerPoint</Application>
  <PresentationFormat>全屏显示(4:3)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Office 主题</vt:lpstr>
      <vt:lpstr>BMP 图象</vt:lpstr>
      <vt:lpstr>BMP 图像</vt:lpstr>
      <vt:lpstr>包装结构设计课程实验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包装结构设计课程实验</dc:title>
  <dc:creator>Sky123.Org</dc:creator>
  <cp:lastModifiedBy>Sky123.Org</cp:lastModifiedBy>
  <cp:revision>6</cp:revision>
  <dcterms:created xsi:type="dcterms:W3CDTF">2015-07-05T02:08:41Z</dcterms:created>
  <dcterms:modified xsi:type="dcterms:W3CDTF">2015-07-05T02:45:42Z</dcterms:modified>
</cp:coreProperties>
</file>